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-ts1PzUhvA" TargetMode="External"/><Relationship Id="rId2" Type="http://schemas.openxmlformats.org/officeDocument/2006/relationships/hyperlink" Target="https://youtu.be/d7FXKxhL1E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KoZPanz4-b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Tangent bug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Joe Brock, Robert Pierce, Josh Lilly, </a:t>
            </a:r>
            <a:r>
              <a:rPr lang="en-US" dirty="0" err="1"/>
              <a:t>sara</a:t>
            </a:r>
            <a:r>
              <a:rPr lang="en-US" dirty="0"/>
              <a:t> </a:t>
            </a:r>
            <a:r>
              <a:rPr lang="en-US" dirty="0" err="1"/>
              <a:t>saad</a:t>
            </a:r>
            <a:r>
              <a:rPr lang="en-US" dirty="0"/>
              <a:t>, and </a:t>
            </a:r>
            <a:r>
              <a:rPr lang="en-US" dirty="0" err="1"/>
              <a:t>zifu</a:t>
            </a:r>
            <a:r>
              <a:rPr lang="en-US" dirty="0"/>
              <a:t> </a:t>
            </a:r>
            <a:r>
              <a:rPr lang="en-US" dirty="0" err="1"/>
              <a:t>wong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981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we felt were great vs. what would’ve been better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was great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r>
              <a:rPr lang="en-US" dirty="0"/>
              <a:t>Sensing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would’ve been better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Movement</a:t>
            </a:r>
          </a:p>
          <a:p>
            <a:r>
              <a:rPr lang="en-US" dirty="0"/>
              <a:t>Buffer zones</a:t>
            </a:r>
          </a:p>
        </p:txBody>
      </p:sp>
    </p:spTree>
    <p:extLst>
      <p:ext uri="{BB962C8B-B14F-4D97-AF65-F5344CB8AC3E}">
        <p14:creationId xmlns:p14="http://schemas.microsoft.com/office/powerpoint/2010/main" val="2629652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2927787"/>
            <a:ext cx="9603275" cy="1049235"/>
          </a:xfrm>
        </p:spPr>
        <p:txBody>
          <a:bodyPr/>
          <a:lstStyle/>
          <a:p>
            <a:pPr algn="ctr"/>
            <a:r>
              <a:rPr lang="en-US" dirty="0"/>
              <a:t>Any </a:t>
            </a:r>
            <a:r>
              <a:rPr lang="en-US" dirty="0" err="1"/>
              <a:t>QuestionS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35019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Say we have a robot, and we need to get from point A to B</a:t>
            </a:r>
          </a:p>
          <a:p>
            <a:r>
              <a:rPr lang="en-US" dirty="0"/>
              <a:t>Problems that arise:</a:t>
            </a:r>
          </a:p>
          <a:p>
            <a:pPr lvl="1"/>
            <a:r>
              <a:rPr lang="en-US" dirty="0"/>
              <a:t>How do we move it without bumping into obstacles?</a:t>
            </a:r>
          </a:p>
          <a:p>
            <a:pPr lvl="1"/>
            <a:r>
              <a:rPr lang="en-US" dirty="0"/>
              <a:t>How are we going to implement object dodging?</a:t>
            </a:r>
          </a:p>
          <a:p>
            <a:pPr lvl="1"/>
            <a:r>
              <a:rPr lang="en-US" dirty="0"/>
              <a:t>What are the edge cases for going around obstacles?</a:t>
            </a:r>
          </a:p>
          <a:p>
            <a:r>
              <a:rPr lang="en-US" dirty="0"/>
              <a:t>In other words, how are we going to account for movement in a dynamic environment?</a:t>
            </a:r>
          </a:p>
        </p:txBody>
      </p:sp>
    </p:spTree>
    <p:extLst>
      <p:ext uri="{BB962C8B-B14F-4D97-AF65-F5344CB8AC3E}">
        <p14:creationId xmlns:p14="http://schemas.microsoft.com/office/powerpoint/2010/main" val="2316014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for said problem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ran into an object determine four things:</a:t>
            </a:r>
          </a:p>
          <a:p>
            <a:pPr lvl="1"/>
            <a:r>
              <a:rPr lang="en-US" dirty="0"/>
              <a:t>Can we sense it?</a:t>
            </a:r>
          </a:p>
          <a:p>
            <a:pPr lvl="1"/>
            <a:r>
              <a:rPr lang="en-US" dirty="0"/>
              <a:t>Is there a point on obstacle whose magnitude is closest to goal?</a:t>
            </a:r>
          </a:p>
          <a:p>
            <a:pPr lvl="1"/>
            <a:r>
              <a:rPr lang="en-US" dirty="0"/>
              <a:t>If so, is it possible to move there?</a:t>
            </a:r>
          </a:p>
          <a:p>
            <a:pPr lvl="1"/>
            <a:r>
              <a:rPr lang="en-US" dirty="0"/>
              <a:t>If so, are we going to wall-follow or head straight to goal?</a:t>
            </a:r>
          </a:p>
          <a:p>
            <a:r>
              <a:rPr lang="en-US" dirty="0"/>
              <a:t>We decided to do this because it can be a useful tool for both simulation and path planning.</a:t>
            </a:r>
          </a:p>
        </p:txBody>
      </p:sp>
    </p:spTree>
    <p:extLst>
      <p:ext uri="{BB962C8B-B14F-4D97-AF65-F5344CB8AC3E}">
        <p14:creationId xmlns:p14="http://schemas.microsoft.com/office/powerpoint/2010/main" val="336811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reason why we choose this solution is as follows:</a:t>
            </a:r>
          </a:p>
          <a:p>
            <a:pPr lvl="1"/>
            <a:r>
              <a:rPr lang="en-US" dirty="0"/>
              <a:t>1) We wanted a means in which we path plan via wall-following objects</a:t>
            </a:r>
          </a:p>
          <a:p>
            <a:pPr lvl="1"/>
            <a:r>
              <a:rPr lang="en-US" dirty="0"/>
              <a:t>2) We wanted to dynamically shape the environment of the robot as we moved</a:t>
            </a:r>
          </a:p>
        </p:txBody>
      </p:sp>
    </p:spTree>
    <p:extLst>
      <p:ext uri="{BB962C8B-B14F-4D97-AF65-F5344CB8AC3E}">
        <p14:creationId xmlns:p14="http://schemas.microsoft.com/office/powerpoint/2010/main" val="292874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analysis into our methodology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289874" y="1890886"/>
            <a:ext cx="3926684" cy="4178750"/>
          </a:xfrm>
        </p:spPr>
      </p:pic>
    </p:spTree>
    <p:extLst>
      <p:ext uri="{BB962C8B-B14F-4D97-AF65-F5344CB8AC3E}">
        <p14:creationId xmlns:p14="http://schemas.microsoft.com/office/powerpoint/2010/main" val="2322003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the project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1958" r="3195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Lack of time and bad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Problems with robot and robot path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Value dropping</a:t>
            </a:r>
          </a:p>
        </p:txBody>
      </p:sp>
    </p:spTree>
    <p:extLst>
      <p:ext uri="{BB962C8B-B14F-4D97-AF65-F5344CB8AC3E}">
        <p14:creationId xmlns:p14="http://schemas.microsoft.com/office/powerpoint/2010/main" val="3437469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and implementation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032" b="11032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 was pretty straight-forward.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Coding was only really difficult because of edge cases as well as poor sensor readings.</a:t>
            </a:r>
          </a:p>
        </p:txBody>
      </p:sp>
    </p:spTree>
    <p:extLst>
      <p:ext uri="{BB962C8B-B14F-4D97-AF65-F5344CB8AC3E}">
        <p14:creationId xmlns:p14="http://schemas.microsoft.com/office/powerpoint/2010/main" val="247056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 terms of implementation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9703" r="2970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Here is an older version of our Heuristic code</a:t>
            </a:r>
          </a:p>
        </p:txBody>
      </p:sp>
    </p:spTree>
    <p:extLst>
      <p:ext uri="{BB962C8B-B14F-4D97-AF65-F5344CB8AC3E}">
        <p14:creationId xmlns:p14="http://schemas.microsoft.com/office/powerpoint/2010/main" val="3215846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robot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Robot Attempting to Traversing Through With One Obstacle:</a:t>
            </a:r>
          </a:p>
          <a:p>
            <a:pPr lvl="1"/>
            <a:r>
              <a:rPr lang="en-US" dirty="0">
                <a:hlinkClick r:id="rId2"/>
              </a:rPr>
              <a:t>https://youtu.be/d7FXKxhL1E0</a:t>
            </a:r>
            <a:endParaRPr lang="en-US" dirty="0"/>
          </a:p>
          <a:p>
            <a:r>
              <a:rPr lang="en-US" dirty="0"/>
              <a:t>Our Robot Horribly Failing at traversing through more than One Obstacle:</a:t>
            </a:r>
          </a:p>
          <a:p>
            <a:pPr lvl="1"/>
            <a:r>
              <a:rPr lang="en-US" dirty="0">
                <a:hlinkClick r:id="rId3"/>
              </a:rPr>
              <a:t>https://youtu.be/m-ts1PzUhvA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https://youtu.be/KoZPanz4-b4</a:t>
            </a:r>
            <a:endParaRPr lang="en-US" dirty="0"/>
          </a:p>
          <a:p>
            <a:pPr lvl="1"/>
            <a:r>
              <a:rPr lang="en-US"/>
              <a:t>https://youtu.be/Lf6rJ8DQe1w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85575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845</TotalTime>
  <Words>329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Tangent bug Project</vt:lpstr>
      <vt:lpstr>Problem statement</vt:lpstr>
      <vt:lpstr>Solution for said problem </vt:lpstr>
      <vt:lpstr>Motivation for Problem</vt:lpstr>
      <vt:lpstr>Further analysis into our methodology</vt:lpstr>
      <vt:lpstr>Challenges for the project</vt:lpstr>
      <vt:lpstr>Methodology and implementation</vt:lpstr>
      <vt:lpstr>More In terms of implementation</vt:lpstr>
      <vt:lpstr>Our robot</vt:lpstr>
      <vt:lpstr>Things we felt were great vs. what would’ve been better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Tangent bug Project</dc:title>
  <dc:creator>Joe Brock</dc:creator>
  <cp:lastModifiedBy>Joe Brock</cp:lastModifiedBy>
  <cp:revision>39</cp:revision>
  <dcterms:created xsi:type="dcterms:W3CDTF">2016-12-17T02:29:03Z</dcterms:created>
  <dcterms:modified xsi:type="dcterms:W3CDTF">2016-12-19T09:52:08Z</dcterms:modified>
</cp:coreProperties>
</file>

<file path=docProps/thumbnail.jpeg>
</file>